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autoCompressPictures="0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321" r:id="rId2"/>
    <p:sldId id="322" r:id="rId3"/>
    <p:sldId id="323" r:id="rId4"/>
    <p:sldId id="324" r:id="rId5"/>
    <p:sldId id="325" r:id="rId6"/>
    <p:sldId id="326" r:id="rId7"/>
    <p:sldId id="327" r:id="rId8"/>
    <p:sldId id="328" r:id="rId9"/>
    <p:sldId id="329" r:id="rId10"/>
    <p:sldId id="330" r:id="rId11"/>
    <p:sldId id="331" r:id="rId12"/>
    <p:sldId id="332" r:id="rId13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el" id="{3C8A7FA1-30ED-534F-9642-6023EAD45D53}">
          <p14:sldIdLst>
            <p14:sldId id="321"/>
          </p14:sldIdLst>
        </p14:section>
        <p14:section name="Content" id="{0D87F411-E47E-4641-85A9-92314E6B3627}">
          <p14:sldIdLst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</p14:sldIdLst>
        </p14:section>
        <p14:section name="Abschluss" id="{F08A3464-4D90-FF4D-BDF2-833F21366DD9}">
          <p14:sldIdLst>
            <p14:sldId id="33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4C9B"/>
    <a:srgbClr val="E40005"/>
    <a:srgbClr val="DCDDDD"/>
    <a:srgbClr val="D9D9D9"/>
    <a:srgbClr val="BBBC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5646"/>
  </p:normalViewPr>
  <p:slideViewPr>
    <p:cSldViewPr snapToGrid="0" snapToObjects="1" showGuides="1">
      <p:cViewPr varScale="1">
        <p:scale>
          <a:sx n="82" d="100"/>
          <a:sy n="82" d="100"/>
        </p:scale>
        <p:origin x="11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55" d="100"/>
          <a:sy n="155" d="100"/>
        </p:scale>
        <p:origin x="570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7E6BC87A-F0E5-7E46-AA14-1C61CB7F7E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1F14973-1017-BF44-BCB5-2A6EBCC8D9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46525-2851-8A4C-A2FD-CF1CAF5CE693}" type="datetimeFigureOut">
              <a:rPr lang="de-DE" smtClean="0"/>
              <a:t>20.05.2022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FDFBAB5-D2C5-DF49-BB8E-77E7B873B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913FDD4-C13E-AF44-9A5E-22F85132441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B6D19C-B819-3E41-8902-FD112A2BF7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97222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59DEBE76-FE7D-F14B-B76E-DA69F346094D}" type="datetimeFigureOut">
              <a:rPr lang="de-DE" smtClean="0"/>
              <a:pPr/>
              <a:t>20.05.2022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BB652419-B74B-2646-827B-8841666770D4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5524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52419-B74B-2646-827B-8841666770D4}" type="slidenum">
              <a:rPr lang="de-DE" smtClean="0"/>
              <a:pPr/>
              <a:t>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2497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29E4D85-AC06-6F4D-94F9-7EE2606145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9393D983-D9F7-454B-BBA5-F0CC8E56E4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08062" y="6070879"/>
            <a:ext cx="5113962" cy="510984"/>
          </a:xfrm>
          <a:prstGeom prst="rect">
            <a:avLst/>
          </a:prstGeom>
        </p:spPr>
      </p:pic>
      <p:sp>
        <p:nvSpPr>
          <p:cNvPr id="21" name="Textplatzhalter 3">
            <a:extLst>
              <a:ext uri="{FF2B5EF4-FFF2-40B4-BE49-F238E27FC236}">
                <a16:creationId xmlns:a16="http://schemas.microsoft.com/office/drawing/2014/main" id="{2F889909-CF95-9E46-87E4-A6C103279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9525" y="1031473"/>
            <a:ext cx="5413439" cy="1605471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buNone/>
              <a:defRPr lang="de-DE" sz="48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 DER PRÄSENTATION</a:t>
            </a:r>
          </a:p>
        </p:txBody>
      </p:sp>
      <p:sp>
        <p:nvSpPr>
          <p:cNvPr id="22" name="Textplatzhalter 3">
            <a:extLst>
              <a:ext uri="{FF2B5EF4-FFF2-40B4-BE49-F238E27FC236}">
                <a16:creationId xmlns:a16="http://schemas.microsoft.com/office/drawing/2014/main" id="{47B63102-3BA6-664D-8304-47C0192B16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9526" y="3170993"/>
            <a:ext cx="5413438" cy="1605471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16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r>
              <a:rPr lang="de-DE" sz="2000" b="1" dirty="0" err="1">
                <a:solidFill>
                  <a:schemeClr val="bg1"/>
                </a:solidFill>
                <a:latin typeface="Arial" panose="020B0604020202020204" pitchFamily="34" charset="0"/>
              </a:rPr>
              <a:t>Lorem</a:t>
            </a: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latin typeface="Arial" panose="020B0604020202020204" pitchFamily="34" charset="0"/>
              </a:rPr>
              <a:t>ipsum</a:t>
            </a: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latin typeface="Arial" panose="020B0604020202020204" pitchFamily="34" charset="0"/>
              </a:rPr>
              <a:t>dolor</a:t>
            </a: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latin typeface="Arial" panose="020B0604020202020204" pitchFamily="34" charset="0"/>
              </a:rPr>
              <a:t>sit</a:t>
            </a: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latin typeface="Arial" panose="020B0604020202020204" pitchFamily="34" charset="0"/>
              </a:rPr>
              <a:t>amet</a:t>
            </a: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  <a:p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consetetur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sadipscing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elitr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,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sed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diam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nonumy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eirmod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tempor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invidunt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ut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labore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et.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Sadipscing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elitr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,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sed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diam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nonumy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eirmod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tempor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invidunt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ut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labore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et.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Lorem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ipsum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dolor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sit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amet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,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consetetur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sadipscing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elitr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,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sed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diam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nonumy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eirmod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tempor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invidunt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ut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labore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</a:rPr>
              <a:t> et. 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985EF05D-B127-D942-87FE-078ADE015F2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5749" y="3061665"/>
            <a:ext cx="3711146" cy="335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54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B0DF2546-6357-C642-95A6-E2D2C60D5C2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3888" y="288340"/>
            <a:ext cx="4537834" cy="32192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lang="de-DE" sz="1200" b="0" i="0" kern="1200" dirty="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Inhalt | Name des Vortrags</a:t>
            </a:r>
          </a:p>
        </p:txBody>
      </p: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9BD98746-DAFA-544F-8295-8FDFE67D315F}"/>
              </a:ext>
            </a:extLst>
          </p:cNvPr>
          <p:cNvCxnSpPr>
            <a:cxnSpLocks/>
          </p:cNvCxnSpPr>
          <p:nvPr userDrawn="1"/>
        </p:nvCxnSpPr>
        <p:spPr>
          <a:xfrm flipH="1">
            <a:off x="623888" y="601891"/>
            <a:ext cx="10944224" cy="0"/>
          </a:xfrm>
          <a:prstGeom prst="line">
            <a:avLst/>
          </a:prstGeom>
          <a:noFill/>
          <a:ln w="19050" cap="flat">
            <a:gradFill flip="none" rotWithShape="1">
              <a:gsLst>
                <a:gs pos="24000">
                  <a:srgbClr val="224C9B">
                    <a:alpha val="20000"/>
                  </a:srgbClr>
                </a:gs>
                <a:gs pos="100000">
                  <a:srgbClr val="224C9B"/>
                </a:gs>
              </a:gsLst>
              <a:lin ang="20400000" scaled="0"/>
              <a:tileRect/>
            </a:gradFill>
            <a:prstDash val="solid"/>
            <a:miter/>
          </a:ln>
        </p:spPr>
      </p:cxn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6270220-234C-9344-97C2-52CFCCE478B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23888" y="1557338"/>
            <a:ext cx="7308850" cy="4451350"/>
          </a:xfrm>
          <a:prstGeom prst="rect">
            <a:avLst/>
          </a:prstGeom>
        </p:spPr>
        <p:txBody>
          <a:bodyPr lIns="0"/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24C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1.0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Hier steht eine Headline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1.1	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Nullam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quis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risus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eget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urna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mollis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ornare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1.2	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Vel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eu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Maecenas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eget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risus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varius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1.3	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Blandit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non magna 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1.4	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Cras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justo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odio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dapibus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facilisis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1.5	Morbi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risus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porta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consectetur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vestibulum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eros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24C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2.0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Hier steht eine Headline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2.1	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Egestas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eget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qua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Vivamus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sagittis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lacus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2.2	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Vel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augue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laoreet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rutrum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faucibus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dolor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2.3	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Nullam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dolor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nibh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ultricies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vehicula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elit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2.4	Maecenas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eget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risus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varius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blandit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2.5	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Donec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ullamcorper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nulla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non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metus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auctor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fringilla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463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cloud; Tex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B36AE85C-EFD3-1148-A7B2-2F962D98BF2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3888" y="288340"/>
            <a:ext cx="4537834" cy="32192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lang="de-DE" sz="1200" b="0" i="0" kern="1200" dirty="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Inhalt | Name des Vortrags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2C06B90-83CE-2540-B082-0FD985F23D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9" y="1179194"/>
            <a:ext cx="3513768" cy="933657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ts val="3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3600" b="1" kern="1200" noProof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3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TITEL DER FOLIE</a:t>
            </a:r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01E56515-FCE9-1F48-A7FE-2048F86BD9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9" y="2230228"/>
            <a:ext cx="3513768" cy="3784599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Lorem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ipsum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consetetur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sadipscing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elitr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nonumy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eirmod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tempor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invidunt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labore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magna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aliquyam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erat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voluptua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At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vero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eos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accusam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justo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duo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dolores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rebum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Lorem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ipsum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consetetur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sadipscing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elitr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" name="Bildplatzhalter 15">
            <a:extLst>
              <a:ext uri="{FF2B5EF4-FFF2-40B4-BE49-F238E27FC236}">
                <a16:creationId xmlns:a16="http://schemas.microsoft.com/office/drawing/2014/main" id="{91A3063F-B5D2-4747-80B9-A52989F21BB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95775" y="941388"/>
            <a:ext cx="3478213" cy="4679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endParaRPr lang="de-DE" dirty="0"/>
          </a:p>
        </p:txBody>
      </p:sp>
      <p:sp>
        <p:nvSpPr>
          <p:cNvPr id="20" name="Bildplatzhalter 15">
            <a:extLst>
              <a:ext uri="{FF2B5EF4-FFF2-40B4-BE49-F238E27FC236}">
                <a16:creationId xmlns:a16="http://schemas.microsoft.com/office/drawing/2014/main" id="{A7506780-DC51-4541-99C3-56C1A88FA4D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34714" y="1557209"/>
            <a:ext cx="3633397" cy="24235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endParaRPr lang="de-DE" dirty="0"/>
          </a:p>
        </p:txBody>
      </p:sp>
      <p:sp>
        <p:nvSpPr>
          <p:cNvPr id="21" name="Bildplatzhalter 15">
            <a:extLst>
              <a:ext uri="{FF2B5EF4-FFF2-40B4-BE49-F238E27FC236}">
                <a16:creationId xmlns:a16="http://schemas.microsoft.com/office/drawing/2014/main" id="{1D19E63E-12B1-8943-B26C-D472AA4F2D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934714" y="4132988"/>
            <a:ext cx="2822933" cy="18818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endParaRPr lang="de-DE" dirty="0"/>
          </a:p>
        </p:txBody>
      </p:sp>
      <p:cxnSp>
        <p:nvCxnSpPr>
          <p:cNvPr id="22" name="Gerade Verbindung 21">
            <a:extLst>
              <a:ext uri="{FF2B5EF4-FFF2-40B4-BE49-F238E27FC236}">
                <a16:creationId xmlns:a16="http://schemas.microsoft.com/office/drawing/2014/main" id="{66B4A47A-2A03-804D-9EBE-33FDEEB0343F}"/>
              </a:ext>
            </a:extLst>
          </p:cNvPr>
          <p:cNvCxnSpPr>
            <a:cxnSpLocks/>
          </p:cNvCxnSpPr>
          <p:nvPr userDrawn="1"/>
        </p:nvCxnSpPr>
        <p:spPr>
          <a:xfrm flipH="1">
            <a:off x="623888" y="601891"/>
            <a:ext cx="10944224" cy="0"/>
          </a:xfrm>
          <a:prstGeom prst="line">
            <a:avLst/>
          </a:prstGeom>
          <a:noFill/>
          <a:ln w="19050" cap="flat">
            <a:gradFill flip="none" rotWithShape="1">
              <a:gsLst>
                <a:gs pos="24000">
                  <a:srgbClr val="224C9B">
                    <a:alpha val="20000"/>
                  </a:srgbClr>
                </a:gs>
                <a:gs pos="100000">
                  <a:srgbClr val="224C9B"/>
                </a:gs>
              </a:gsLst>
              <a:lin ang="20400000" scaled="0"/>
              <a:tileRect/>
            </a:gra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933601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; Texts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5">
            <a:extLst>
              <a:ext uri="{FF2B5EF4-FFF2-40B4-BE49-F238E27FC236}">
                <a16:creationId xmlns:a16="http://schemas.microsoft.com/office/drawing/2014/main" id="{1219CD76-EE51-0F4E-A6DC-FE901010AA2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3216" y="1089300"/>
            <a:ext cx="5462701" cy="5147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r>
              <a:rPr lang="de-DE" dirty="0"/>
              <a:t>Bild durch klicken hinzufügen, danach in den Hintergrund verschieben:</a:t>
            </a:r>
            <a:br>
              <a:rPr lang="de-DE" dirty="0"/>
            </a:br>
            <a:br>
              <a:rPr lang="de-DE" dirty="0"/>
            </a:br>
            <a:r>
              <a:rPr lang="de-DE" dirty="0"/>
              <a:t>&gt; Rechtsklick auf Bild</a:t>
            </a:r>
            <a:br>
              <a:rPr lang="de-DE" dirty="0"/>
            </a:br>
            <a:r>
              <a:rPr lang="de-DE" dirty="0"/>
              <a:t>&gt; In den Hintergrund</a:t>
            </a:r>
          </a:p>
          <a:p>
            <a:r>
              <a:rPr lang="de-DE" dirty="0"/>
              <a:t>&gt; nochmals: In den Hintergrund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2D8856-4946-B644-9815-72E171E3F5D6}"/>
              </a:ext>
            </a:extLst>
          </p:cNvPr>
          <p:cNvSpPr>
            <a:spLocks noGrp="1"/>
          </p:cNvSpPr>
          <p:nvPr userDrawn="1">
            <p:ph sz="quarter" idx="10" hasCustomPrompt="1"/>
          </p:nvPr>
        </p:nvSpPr>
        <p:spPr>
          <a:xfrm>
            <a:off x="623888" y="288340"/>
            <a:ext cx="4537834" cy="32192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lang="de-DE" sz="1200" b="0" i="0" kern="1200" dirty="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Inhalt | Name des Vortrags</a:t>
            </a:r>
          </a:p>
        </p:txBody>
      </p:sp>
      <p:cxnSp>
        <p:nvCxnSpPr>
          <p:cNvPr id="23" name="Gerade Verbindung 22">
            <a:extLst>
              <a:ext uri="{FF2B5EF4-FFF2-40B4-BE49-F238E27FC236}">
                <a16:creationId xmlns:a16="http://schemas.microsoft.com/office/drawing/2014/main" id="{67A04D46-5822-6941-893E-F453CD732307}"/>
              </a:ext>
            </a:extLst>
          </p:cNvPr>
          <p:cNvCxnSpPr>
            <a:cxnSpLocks/>
          </p:cNvCxnSpPr>
          <p:nvPr userDrawn="1"/>
        </p:nvCxnSpPr>
        <p:spPr>
          <a:xfrm flipH="1">
            <a:off x="623888" y="601891"/>
            <a:ext cx="10944224" cy="0"/>
          </a:xfrm>
          <a:prstGeom prst="line">
            <a:avLst/>
          </a:prstGeom>
          <a:noFill/>
          <a:ln w="19050" cap="flat">
            <a:gradFill flip="none" rotWithShape="1">
              <a:gsLst>
                <a:gs pos="24000">
                  <a:srgbClr val="224C9B">
                    <a:alpha val="20000"/>
                  </a:srgbClr>
                </a:gs>
                <a:gs pos="100000">
                  <a:srgbClr val="224C9B"/>
                </a:gs>
              </a:gsLst>
              <a:lin ang="20400000" scaled="0"/>
              <a:tileRect/>
            </a:gradFill>
            <a:prstDash val="solid"/>
            <a:miter/>
          </a:ln>
        </p:spPr>
      </p:cxnSp>
      <p:sp>
        <p:nvSpPr>
          <p:cNvPr id="24" name="Textplatzhalter 2">
            <a:extLst>
              <a:ext uri="{FF2B5EF4-FFF2-40B4-BE49-F238E27FC236}">
                <a16:creationId xmlns:a16="http://schemas.microsoft.com/office/drawing/2014/main" id="{C07CBBC9-27D6-AE4A-989A-EBC27B0CCAE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977990" y="1179194"/>
            <a:ext cx="3513768" cy="933657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ts val="3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3600" b="1" kern="1200" noProof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3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TITEL DER FOLIE</a:t>
            </a:r>
          </a:p>
        </p:txBody>
      </p:sp>
      <p:sp>
        <p:nvSpPr>
          <p:cNvPr id="25" name="Textplatzhalter 2">
            <a:extLst>
              <a:ext uri="{FF2B5EF4-FFF2-40B4-BE49-F238E27FC236}">
                <a16:creationId xmlns:a16="http://schemas.microsoft.com/office/drawing/2014/main" id="{7E3C7456-6A8C-0C4D-934A-FCC2F86BB7BF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977990" y="2230228"/>
            <a:ext cx="3513768" cy="3784599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Lorem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ipsum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consetetur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sadipscing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elitr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nonumy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eirmod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tempor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invidunt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labore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magna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aliquyam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erat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voluptua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At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vero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eos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accusam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justo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duo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dolores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rebum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Lorem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ipsum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consetetur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sadipscing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elitr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9" name="Freihandform 38">
            <a:extLst>
              <a:ext uri="{FF2B5EF4-FFF2-40B4-BE49-F238E27FC236}">
                <a16:creationId xmlns:a16="http://schemas.microsoft.com/office/drawing/2014/main" id="{C3C96221-4C43-B841-8D48-F986FDE8CA7B}"/>
              </a:ext>
            </a:extLst>
          </p:cNvPr>
          <p:cNvSpPr/>
          <p:nvPr userDrawn="1"/>
        </p:nvSpPr>
        <p:spPr>
          <a:xfrm>
            <a:off x="-70339" y="985999"/>
            <a:ext cx="1829353" cy="4706628"/>
          </a:xfrm>
          <a:custGeom>
            <a:avLst/>
            <a:gdLst>
              <a:gd name="connsiteX0" fmla="*/ 0 w 1829353"/>
              <a:gd name="connsiteY0" fmla="*/ 0 h 4706628"/>
              <a:gd name="connsiteX1" fmla="*/ 455442 w 1829353"/>
              <a:gd name="connsiteY1" fmla="*/ 0 h 4706628"/>
              <a:gd name="connsiteX2" fmla="*/ 553318 w 1829353"/>
              <a:gd name="connsiteY2" fmla="*/ 69761 h 4706628"/>
              <a:gd name="connsiteX3" fmla="*/ 1390817 w 1829353"/>
              <a:gd name="connsiteY3" fmla="*/ 4528237 h 4706628"/>
              <a:gd name="connsiteX4" fmla="*/ 113720 w 1829353"/>
              <a:gd name="connsiteY4" fmla="*/ 4667037 h 4706628"/>
              <a:gd name="connsiteX5" fmla="*/ 0 w 1829353"/>
              <a:gd name="connsiteY5" fmla="*/ 4647144 h 470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9353" h="4706628">
                <a:moveTo>
                  <a:pt x="0" y="0"/>
                </a:moveTo>
                <a:lnTo>
                  <a:pt x="455442" y="0"/>
                </a:lnTo>
                <a:lnTo>
                  <a:pt x="553318" y="69761"/>
                </a:lnTo>
                <a:cubicBezTo>
                  <a:pt x="1633739" y="922955"/>
                  <a:pt x="2325652" y="3869562"/>
                  <a:pt x="1390817" y="4528237"/>
                </a:cubicBezTo>
                <a:cubicBezTo>
                  <a:pt x="1129071" y="4712000"/>
                  <a:pt x="654801" y="4745201"/>
                  <a:pt x="113720" y="4667037"/>
                </a:cubicBezTo>
                <a:lnTo>
                  <a:pt x="0" y="4647144"/>
                </a:lnTo>
                <a:close/>
              </a:path>
            </a:pathLst>
          </a:custGeom>
          <a:noFill/>
          <a:ln w="44450" cap="flat">
            <a:gradFill>
              <a:gsLst>
                <a:gs pos="78000">
                  <a:schemeClr val="bg1">
                    <a:alpha val="18420"/>
                  </a:schemeClr>
                </a:gs>
                <a:gs pos="0">
                  <a:schemeClr val="bg1"/>
                </a:gs>
              </a:gsLst>
              <a:lin ang="5400000" scaled="1"/>
            </a:gra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de-DE"/>
          </a:p>
        </p:txBody>
      </p:sp>
      <p:sp>
        <p:nvSpPr>
          <p:cNvPr id="36" name="Freihandform 35">
            <a:extLst>
              <a:ext uri="{FF2B5EF4-FFF2-40B4-BE49-F238E27FC236}">
                <a16:creationId xmlns:a16="http://schemas.microsoft.com/office/drawing/2014/main" id="{42EB2632-B89E-F14C-8C12-4020F441F5E1}"/>
              </a:ext>
            </a:extLst>
          </p:cNvPr>
          <p:cNvSpPr/>
          <p:nvPr userDrawn="1"/>
        </p:nvSpPr>
        <p:spPr>
          <a:xfrm>
            <a:off x="-70340" y="986000"/>
            <a:ext cx="2925586" cy="4552673"/>
          </a:xfrm>
          <a:custGeom>
            <a:avLst/>
            <a:gdLst>
              <a:gd name="connsiteX0" fmla="*/ 0 w 2925586"/>
              <a:gd name="connsiteY0" fmla="*/ 0 h 4552673"/>
              <a:gd name="connsiteX1" fmla="*/ 1271521 w 2925586"/>
              <a:gd name="connsiteY1" fmla="*/ 0 h 4552673"/>
              <a:gd name="connsiteX2" fmla="*/ 1381011 w 2925586"/>
              <a:gd name="connsiteY2" fmla="*/ 100418 h 4552673"/>
              <a:gd name="connsiteX3" fmla="*/ 2490304 w 2925586"/>
              <a:gd name="connsiteY3" fmla="*/ 4408816 h 4552673"/>
              <a:gd name="connsiteX4" fmla="*/ 25722 w 2925586"/>
              <a:gd name="connsiteY4" fmla="*/ 4077065 h 4552673"/>
              <a:gd name="connsiteX5" fmla="*/ 0 w 2925586"/>
              <a:gd name="connsiteY5" fmla="*/ 4063567 h 4552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25586" h="4552673">
                <a:moveTo>
                  <a:pt x="0" y="0"/>
                </a:moveTo>
                <a:lnTo>
                  <a:pt x="1271521" y="0"/>
                </a:lnTo>
                <a:lnTo>
                  <a:pt x="1381011" y="100418"/>
                </a:lnTo>
                <a:cubicBezTo>
                  <a:pt x="2711335" y="1390270"/>
                  <a:pt x="3448507" y="3852353"/>
                  <a:pt x="2490304" y="4408816"/>
                </a:cubicBezTo>
                <a:cubicBezTo>
                  <a:pt x="1984828" y="4702219"/>
                  <a:pt x="956375" y="4524633"/>
                  <a:pt x="25722" y="4077065"/>
                </a:cubicBezTo>
                <a:lnTo>
                  <a:pt x="0" y="4063567"/>
                </a:lnTo>
                <a:close/>
              </a:path>
            </a:pathLst>
          </a:custGeom>
          <a:noFill/>
          <a:ln w="44450" cap="flat">
            <a:gradFill>
              <a:gsLst>
                <a:gs pos="78000">
                  <a:schemeClr val="bg1">
                    <a:alpha val="18420"/>
                  </a:schemeClr>
                </a:gs>
                <a:gs pos="0">
                  <a:schemeClr val="bg1"/>
                </a:gs>
              </a:gsLst>
              <a:lin ang="5400000" scaled="1"/>
            </a:gra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de-DE"/>
          </a:p>
        </p:txBody>
      </p:sp>
      <p:sp>
        <p:nvSpPr>
          <p:cNvPr id="41" name="Freihandform 40">
            <a:extLst>
              <a:ext uri="{FF2B5EF4-FFF2-40B4-BE49-F238E27FC236}">
                <a16:creationId xmlns:a16="http://schemas.microsoft.com/office/drawing/2014/main" id="{D3AEE7D0-B97B-A241-82C3-3CE2DA48BF0A}"/>
              </a:ext>
            </a:extLst>
          </p:cNvPr>
          <p:cNvSpPr/>
          <p:nvPr userDrawn="1"/>
        </p:nvSpPr>
        <p:spPr>
          <a:xfrm>
            <a:off x="-70339" y="985999"/>
            <a:ext cx="2489651" cy="3006579"/>
          </a:xfrm>
          <a:custGeom>
            <a:avLst/>
            <a:gdLst>
              <a:gd name="connsiteX0" fmla="*/ 0 w 2489651"/>
              <a:gd name="connsiteY0" fmla="*/ 0 h 3006579"/>
              <a:gd name="connsiteX1" fmla="*/ 2135089 w 2489651"/>
              <a:gd name="connsiteY1" fmla="*/ 0 h 3006579"/>
              <a:gd name="connsiteX2" fmla="*/ 2183262 w 2489651"/>
              <a:gd name="connsiteY2" fmla="*/ 117419 h 3006579"/>
              <a:gd name="connsiteX3" fmla="*/ 2484128 w 2489651"/>
              <a:gd name="connsiteY3" fmla="*/ 1719808 h 3006579"/>
              <a:gd name="connsiteX4" fmla="*/ 198141 w 2489651"/>
              <a:gd name="connsiteY4" fmla="*/ 2990359 h 3006579"/>
              <a:gd name="connsiteX5" fmla="*/ 0 w 2489651"/>
              <a:gd name="connsiteY5" fmla="*/ 2968309 h 300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9651" h="3006579">
                <a:moveTo>
                  <a:pt x="0" y="0"/>
                </a:moveTo>
                <a:lnTo>
                  <a:pt x="2135089" y="0"/>
                </a:lnTo>
                <a:lnTo>
                  <a:pt x="2183262" y="117419"/>
                </a:lnTo>
                <a:cubicBezTo>
                  <a:pt x="2438316" y="800995"/>
                  <a:pt x="2511924" y="1507735"/>
                  <a:pt x="2484128" y="1719808"/>
                </a:cubicBezTo>
                <a:cubicBezTo>
                  <a:pt x="2344505" y="2766535"/>
                  <a:pt x="1319341" y="3086543"/>
                  <a:pt x="198141" y="2990359"/>
                </a:cubicBezTo>
                <a:lnTo>
                  <a:pt x="0" y="2968309"/>
                </a:lnTo>
                <a:close/>
              </a:path>
            </a:pathLst>
          </a:custGeom>
          <a:noFill/>
          <a:ln w="44450" cap="flat">
            <a:gradFill>
              <a:gsLst>
                <a:gs pos="78000">
                  <a:schemeClr val="bg1">
                    <a:alpha val="18420"/>
                  </a:schemeClr>
                </a:gs>
                <a:gs pos="0">
                  <a:schemeClr val="bg1"/>
                </a:gs>
              </a:gsLst>
              <a:lin ang="5400000" scaled="1"/>
            </a:gra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439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B36AE85C-EFD3-1148-A7B2-2F962D98BF2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3888" y="288340"/>
            <a:ext cx="4537834" cy="32192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lang="de-DE" sz="1200" b="0" i="0" kern="1200" dirty="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Inhalt | Name des Vortrags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2C06B90-83CE-2540-B082-0FD985F23D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9" y="1179195"/>
            <a:ext cx="6372224" cy="483350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ts val="3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3600" b="1" kern="1200" noProof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3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TITEL DER FOLIE</a:t>
            </a:r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01E56515-FCE9-1F48-A7FE-2048F86BD9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9" y="1894206"/>
            <a:ext cx="6372224" cy="3784599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Lorem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ipsum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consetetur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sadipscing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elitr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nonumy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eirmod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tempor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invidunt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labore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magna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aliquyam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erat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voluptua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At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vero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eos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accusam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justo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duo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dolores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rebum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Lorem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ipsum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consetetur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sadipscing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elitr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22" name="Gerade Verbindung 21">
            <a:extLst>
              <a:ext uri="{FF2B5EF4-FFF2-40B4-BE49-F238E27FC236}">
                <a16:creationId xmlns:a16="http://schemas.microsoft.com/office/drawing/2014/main" id="{66B4A47A-2A03-804D-9EBE-33FDEEB0343F}"/>
              </a:ext>
            </a:extLst>
          </p:cNvPr>
          <p:cNvCxnSpPr>
            <a:cxnSpLocks/>
          </p:cNvCxnSpPr>
          <p:nvPr userDrawn="1"/>
        </p:nvCxnSpPr>
        <p:spPr>
          <a:xfrm flipH="1">
            <a:off x="623888" y="601891"/>
            <a:ext cx="10944224" cy="0"/>
          </a:xfrm>
          <a:prstGeom prst="line">
            <a:avLst/>
          </a:prstGeom>
          <a:noFill/>
          <a:ln w="19050" cap="flat">
            <a:gradFill flip="none" rotWithShape="1">
              <a:gsLst>
                <a:gs pos="24000">
                  <a:srgbClr val="224C9B">
                    <a:alpha val="20000"/>
                  </a:srgbClr>
                </a:gs>
                <a:gs pos="100000">
                  <a:srgbClr val="224C9B"/>
                </a:gs>
              </a:gsLst>
              <a:lin ang="20400000" scaled="0"/>
              <a:tileRect/>
            </a:gra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223513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small; Tex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442135C6-212A-8945-AF98-33B7B913416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3888" y="288340"/>
            <a:ext cx="4537834" cy="32192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lang="de-DE" sz="1200" b="0" i="0" kern="1200" dirty="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Inhalt | Name des Vortrags</a:t>
            </a:r>
          </a:p>
        </p:txBody>
      </p:sp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ACE6349C-C477-E443-9905-E8E932645C8C}"/>
              </a:ext>
            </a:extLst>
          </p:cNvPr>
          <p:cNvCxnSpPr>
            <a:cxnSpLocks/>
          </p:cNvCxnSpPr>
          <p:nvPr userDrawn="1"/>
        </p:nvCxnSpPr>
        <p:spPr>
          <a:xfrm flipH="1">
            <a:off x="623888" y="601891"/>
            <a:ext cx="10944224" cy="0"/>
          </a:xfrm>
          <a:prstGeom prst="line">
            <a:avLst/>
          </a:prstGeom>
          <a:noFill/>
          <a:ln w="19050" cap="flat">
            <a:gradFill flip="none" rotWithShape="1">
              <a:gsLst>
                <a:gs pos="24000">
                  <a:srgbClr val="224C9B">
                    <a:alpha val="20000"/>
                  </a:srgbClr>
                </a:gs>
                <a:gs pos="100000">
                  <a:srgbClr val="224C9B"/>
                </a:gs>
              </a:gsLst>
              <a:lin ang="20400000" scaled="0"/>
              <a:tileRect/>
            </a:gradFill>
            <a:prstDash val="solid"/>
            <a:miter/>
          </a:ln>
        </p:spPr>
      </p:cxnSp>
      <p:sp>
        <p:nvSpPr>
          <p:cNvPr id="21" name="Textplatzhalter 2">
            <a:extLst>
              <a:ext uri="{FF2B5EF4-FFF2-40B4-BE49-F238E27FC236}">
                <a16:creationId xmlns:a16="http://schemas.microsoft.com/office/drawing/2014/main" id="{33106597-285D-8A4D-9462-3BE24D2B2A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9" y="1179195"/>
            <a:ext cx="5337524" cy="483350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ts val="3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3600" b="1" kern="1200" noProof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3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TITEL DER FOLIE</a:t>
            </a:r>
          </a:p>
        </p:txBody>
      </p:sp>
      <p:sp>
        <p:nvSpPr>
          <p:cNvPr id="22" name="Textplatzhalter 2">
            <a:extLst>
              <a:ext uri="{FF2B5EF4-FFF2-40B4-BE49-F238E27FC236}">
                <a16:creationId xmlns:a16="http://schemas.microsoft.com/office/drawing/2014/main" id="{A0122C2F-ECA7-D540-87CC-B8D20A1FEE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9" y="1894206"/>
            <a:ext cx="5337524" cy="3784599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Lorem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ipsum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consetetur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sadipscing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elitr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nonumy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eirmod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tempor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invidunt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labore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magna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aliquyam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erat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voluptua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At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vero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eos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accusam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justo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duo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dolores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rebum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Lorem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ipsum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consetetur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sadipscing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elitr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" name="Bildplatzhalter 4">
            <a:extLst>
              <a:ext uri="{FF2B5EF4-FFF2-40B4-BE49-F238E27FC236}">
                <a16:creationId xmlns:a16="http://schemas.microsoft.com/office/drawing/2014/main" id="{FEAE876E-1A2F-C24C-BF3B-9CCCFC6EF21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2208213"/>
            <a:ext cx="5472113" cy="3962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2705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edium; Tex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nhaltsplatzhalter 2">
            <a:extLst>
              <a:ext uri="{FF2B5EF4-FFF2-40B4-BE49-F238E27FC236}">
                <a16:creationId xmlns:a16="http://schemas.microsoft.com/office/drawing/2014/main" id="{7D7C458A-76FA-604B-80C8-37BABC9F574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3888" y="288340"/>
            <a:ext cx="4537834" cy="32192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lang="de-DE" sz="1200" b="0" i="0" kern="1200" dirty="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Inhalt | Name des Vortrags</a:t>
            </a:r>
          </a:p>
        </p:txBody>
      </p:sp>
      <p:cxnSp>
        <p:nvCxnSpPr>
          <p:cNvPr id="25" name="Gerade Verbindung 24">
            <a:extLst>
              <a:ext uri="{FF2B5EF4-FFF2-40B4-BE49-F238E27FC236}">
                <a16:creationId xmlns:a16="http://schemas.microsoft.com/office/drawing/2014/main" id="{D881E26A-6880-E845-9DF2-75C8D7EB0653}"/>
              </a:ext>
            </a:extLst>
          </p:cNvPr>
          <p:cNvCxnSpPr>
            <a:cxnSpLocks/>
          </p:cNvCxnSpPr>
          <p:nvPr userDrawn="1"/>
        </p:nvCxnSpPr>
        <p:spPr>
          <a:xfrm flipH="1">
            <a:off x="623888" y="601891"/>
            <a:ext cx="10944224" cy="0"/>
          </a:xfrm>
          <a:prstGeom prst="line">
            <a:avLst/>
          </a:prstGeom>
          <a:noFill/>
          <a:ln w="19050" cap="flat">
            <a:gradFill flip="none" rotWithShape="1">
              <a:gsLst>
                <a:gs pos="24000">
                  <a:srgbClr val="224C9B">
                    <a:alpha val="20000"/>
                  </a:srgbClr>
                </a:gs>
                <a:gs pos="100000">
                  <a:srgbClr val="224C9B"/>
                </a:gs>
              </a:gsLst>
              <a:lin ang="20400000" scaled="0"/>
              <a:tileRect/>
            </a:gradFill>
            <a:prstDash val="solid"/>
            <a:miter/>
          </a:ln>
        </p:spPr>
      </p:cxnSp>
      <p:sp>
        <p:nvSpPr>
          <p:cNvPr id="31" name="Textplatzhalter 2">
            <a:extLst>
              <a:ext uri="{FF2B5EF4-FFF2-40B4-BE49-F238E27FC236}">
                <a16:creationId xmlns:a16="http://schemas.microsoft.com/office/drawing/2014/main" id="{9EBF39E8-65A2-1B47-BE5C-10316B1714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9" y="1179194"/>
            <a:ext cx="3513768" cy="933657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ts val="3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3600" b="1" kern="1200" noProof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3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TITEL DER FOLIE</a:t>
            </a:r>
          </a:p>
        </p:txBody>
      </p:sp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78D581C7-913B-D64D-9104-0D3F30401B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9" y="2230228"/>
            <a:ext cx="3513768" cy="3940385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Lorem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ipsum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consetetur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sadipscing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elitr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nonumy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eirmod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tempor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invidunt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labore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magna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aliquyam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erat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voluptua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At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vero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eos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accusam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justo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duo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dolores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rebum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Lorem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ipsum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consetetur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sadipscing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elitr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" name="Bildplatzhalter 4">
            <a:extLst>
              <a:ext uri="{FF2B5EF4-FFF2-40B4-BE49-F238E27FC236}">
                <a16:creationId xmlns:a16="http://schemas.microsoft.com/office/drawing/2014/main" id="{11846B96-EAAF-524A-B276-66B55FCEC31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95776" y="2208000"/>
            <a:ext cx="7272338" cy="39626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6993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edium; ohn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90F2AF95-C93C-2742-AE70-4B22EB5A0CB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3888" y="288340"/>
            <a:ext cx="4537834" cy="32192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lang="de-DE" sz="1200" b="0" i="0" kern="1200" dirty="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Inhalt | Name des Vortrags</a:t>
            </a:r>
          </a:p>
        </p:txBody>
      </p:sp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E533B7E4-1EEB-D446-B3E7-F1BFEC9E6899}"/>
              </a:ext>
            </a:extLst>
          </p:cNvPr>
          <p:cNvCxnSpPr>
            <a:cxnSpLocks/>
          </p:cNvCxnSpPr>
          <p:nvPr userDrawn="1"/>
        </p:nvCxnSpPr>
        <p:spPr>
          <a:xfrm flipH="1">
            <a:off x="623888" y="601891"/>
            <a:ext cx="10944224" cy="0"/>
          </a:xfrm>
          <a:prstGeom prst="line">
            <a:avLst/>
          </a:prstGeom>
          <a:noFill/>
          <a:ln w="19050" cap="flat">
            <a:gradFill flip="none" rotWithShape="1">
              <a:gsLst>
                <a:gs pos="24000">
                  <a:srgbClr val="224C9B">
                    <a:alpha val="20000"/>
                  </a:srgbClr>
                </a:gs>
                <a:gs pos="100000">
                  <a:srgbClr val="224C9B"/>
                </a:gs>
              </a:gsLst>
              <a:lin ang="20400000" scaled="0"/>
              <a:tileRect/>
            </a:gradFill>
            <a:prstDash val="solid"/>
            <a:miter/>
          </a:ln>
        </p:spPr>
      </p:cxn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EE14F0CB-85E2-9E47-A5CC-E92A46ECE7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557338"/>
            <a:ext cx="10944224" cy="4587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8165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_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CACDD12-DAA2-494B-92EE-B46B0A99A0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47775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; Tex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697DD488-5AF5-6F4D-B261-1A71A47AF4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3888" y="288340"/>
            <a:ext cx="4537834" cy="32192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lang="de-DE" sz="1200" b="0" i="0" kern="1200" dirty="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Inhalt | Name des Vortrags</a:t>
            </a:r>
          </a:p>
        </p:txBody>
      </p:sp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884E00CF-4689-4847-9BED-2736DD84F948}"/>
              </a:ext>
            </a:extLst>
          </p:cNvPr>
          <p:cNvCxnSpPr>
            <a:cxnSpLocks/>
          </p:cNvCxnSpPr>
          <p:nvPr userDrawn="1"/>
        </p:nvCxnSpPr>
        <p:spPr>
          <a:xfrm flipH="1">
            <a:off x="623888" y="601891"/>
            <a:ext cx="10944224" cy="0"/>
          </a:xfrm>
          <a:prstGeom prst="line">
            <a:avLst/>
          </a:prstGeom>
          <a:noFill/>
          <a:ln w="19050" cap="flat">
            <a:gradFill flip="none" rotWithShape="1">
              <a:gsLst>
                <a:gs pos="24000">
                  <a:srgbClr val="224C9B">
                    <a:alpha val="20000"/>
                  </a:srgbClr>
                </a:gs>
                <a:gs pos="100000">
                  <a:srgbClr val="224C9B"/>
                </a:gs>
              </a:gsLst>
              <a:lin ang="20400000" scaled="0"/>
              <a:tileRect/>
            </a:gradFill>
            <a:prstDash val="solid"/>
            <a:miter/>
          </a:ln>
        </p:spPr>
      </p:cxn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18C88BAA-CEB1-8842-8ED2-CDD48B51EC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9" y="1179194"/>
            <a:ext cx="3513768" cy="933657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ts val="3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3600" b="1" kern="1200" noProof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3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TITEL DER FOLIE</a:t>
            </a:r>
          </a:p>
        </p:txBody>
      </p:sp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96825B27-0003-2C49-B804-9382757AC5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9" y="2230228"/>
            <a:ext cx="3513768" cy="3940385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Lorem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ipsum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consetetur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sadipscing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elitr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nonumy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eirmod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tempor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invidunt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labore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magna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aliquyam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erat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voluptua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At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vero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eos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accusam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justo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duo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dolores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rebum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Lorem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ipsum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consetetur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sadipscing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elitr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Tabellenplatzhalter 2">
            <a:extLst>
              <a:ext uri="{FF2B5EF4-FFF2-40B4-BE49-F238E27FC236}">
                <a16:creationId xmlns:a16="http://schemas.microsoft.com/office/drawing/2014/main" id="{83C0AE5E-2B05-C144-9189-5732ED11119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541148" y="1557338"/>
            <a:ext cx="7026963" cy="43545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95907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; Tex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697DD488-5AF5-6F4D-B261-1A71A47AF4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3888" y="288340"/>
            <a:ext cx="4537834" cy="32192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lang="de-DE" sz="1200" b="0" i="0" kern="1200" dirty="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Inhalt | Name des Vortrags</a:t>
            </a:r>
          </a:p>
        </p:txBody>
      </p:sp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884E00CF-4689-4847-9BED-2736DD84F948}"/>
              </a:ext>
            </a:extLst>
          </p:cNvPr>
          <p:cNvCxnSpPr>
            <a:cxnSpLocks/>
          </p:cNvCxnSpPr>
          <p:nvPr userDrawn="1"/>
        </p:nvCxnSpPr>
        <p:spPr>
          <a:xfrm flipH="1">
            <a:off x="623888" y="601891"/>
            <a:ext cx="10944224" cy="0"/>
          </a:xfrm>
          <a:prstGeom prst="line">
            <a:avLst/>
          </a:prstGeom>
          <a:noFill/>
          <a:ln w="19050" cap="flat">
            <a:gradFill flip="none" rotWithShape="1">
              <a:gsLst>
                <a:gs pos="24000">
                  <a:srgbClr val="224C9B">
                    <a:alpha val="20000"/>
                  </a:srgbClr>
                </a:gs>
                <a:gs pos="100000">
                  <a:srgbClr val="224C9B"/>
                </a:gs>
              </a:gsLst>
              <a:lin ang="20400000" scaled="0"/>
              <a:tileRect/>
            </a:gradFill>
            <a:prstDash val="solid"/>
            <a:miter/>
          </a:ln>
        </p:spPr>
      </p:cxn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18C88BAA-CEB1-8842-8ED2-CDD48B51EC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9" y="1179194"/>
            <a:ext cx="3513768" cy="933657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ts val="3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3600" b="1" kern="1200" noProof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3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TITEL DER FOLIE</a:t>
            </a:r>
          </a:p>
        </p:txBody>
      </p:sp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96825B27-0003-2C49-B804-9382757AC5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9" y="2230228"/>
            <a:ext cx="3513768" cy="3940385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Lorem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ipsum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consetetur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sadipscing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elitr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nonumy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eirmod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tempor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invidunt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labore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magna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aliquyam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erat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diam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voluptua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At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vero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eos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accusam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justo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duo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dolores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rebum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Lorem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ipsum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dolor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consetetur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sadipscing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elitr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sed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Diagrammplatzhalter 2">
            <a:extLst>
              <a:ext uri="{FF2B5EF4-FFF2-40B4-BE49-F238E27FC236}">
                <a16:creationId xmlns:a16="http://schemas.microsoft.com/office/drawing/2014/main" id="{D665DE11-FA38-9346-AE15-1E55EBB21A30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541838" y="1557338"/>
            <a:ext cx="7026275" cy="43545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2299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18EE63A-115F-A64F-866A-9F5603F2E1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57B2F819-2D7F-B746-85A6-6321070296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08062" y="6070879"/>
            <a:ext cx="5113962" cy="510984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F1C8F2B5-0887-6040-820F-7700A045593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5749" y="3061665"/>
            <a:ext cx="3711146" cy="3356711"/>
          </a:xfrm>
          <a:prstGeom prst="rect">
            <a:avLst/>
          </a:prstGeom>
        </p:spPr>
      </p:pic>
      <p:sp>
        <p:nvSpPr>
          <p:cNvPr id="7" name="Textplatzhalter 3">
            <a:extLst>
              <a:ext uri="{FF2B5EF4-FFF2-40B4-BE49-F238E27FC236}">
                <a16:creationId xmlns:a16="http://schemas.microsoft.com/office/drawing/2014/main" id="{EC7065B3-EE48-9943-86E6-75DE2F8B7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9525" y="1565522"/>
            <a:ext cx="7518538" cy="1605471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buNone/>
              <a:defRPr lang="de-DE" sz="48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de-DE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VIELEN DANK FÜR </a:t>
            </a:r>
          </a:p>
          <a:p>
            <a:r>
              <a:rPr lang="de-DE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IHRE AUFMERKSAMKEIT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34AD3C8D-A89A-484F-92F3-123A154CAD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9526" y="3300790"/>
            <a:ext cx="5413438" cy="2104928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16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Niedersächsisches Ministerium für Bundes- und Europaangelegenheiten und Regionale Entwicklung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Osterstraße 40</a:t>
            </a:r>
            <a:b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30159 Hannover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www.mb.niedersachsen.de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www.europa-fuer-niedersachsen.de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8741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BB45E021-36B3-EA4A-9F83-9266B48DDE9E}"/>
              </a:ext>
            </a:extLst>
          </p:cNvPr>
          <p:cNvSpPr txBox="1">
            <a:spLocks/>
          </p:cNvSpPr>
          <p:nvPr userDrawn="1"/>
        </p:nvSpPr>
        <p:spPr>
          <a:xfrm>
            <a:off x="11083381" y="6237287"/>
            <a:ext cx="48473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B266ECD-C8A2-E64A-8160-75F9787E5406}" type="slidenum">
              <a:rPr lang="de-DE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</a:rPr>
              <a:pPr algn="r"/>
              <a:t>‹Nr.›</a:t>
            </a:fld>
            <a:endParaRPr lang="de-DE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7A1CECAC-2F1E-AD4A-A118-4F0DA018F94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7926674" y="6261952"/>
            <a:ext cx="3242841" cy="31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49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3" r:id="rId3"/>
    <p:sldLayoutId id="2147483664" r:id="rId4"/>
    <p:sldLayoutId id="214748367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8" r:id="rId11"/>
    <p:sldLayoutId id="2147483675" r:id="rId12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DE53C"/>
          </p15:clr>
        </p15:guide>
        <p15:guide id="2" orient="horz" pos="1570" userDrawn="1">
          <p15:clr>
            <a:srgbClr val="9FCC3B"/>
          </p15:clr>
        </p15:guide>
        <p15:guide id="3" orient="horz" pos="981" userDrawn="1">
          <p15:clr>
            <a:srgbClr val="9FCC3B"/>
          </p15:clr>
        </p15:guide>
        <p15:guide id="4" orient="horz" pos="391" userDrawn="1">
          <p15:clr>
            <a:srgbClr val="F26B43"/>
          </p15:clr>
        </p15:guide>
        <p15:guide id="5" orient="horz" pos="2750" userDrawn="1">
          <p15:clr>
            <a:srgbClr val="9FCC3B"/>
          </p15:clr>
        </p15:guide>
        <p15:guide id="6" orient="horz" pos="3339" userDrawn="1">
          <p15:clr>
            <a:srgbClr val="9FCC3B"/>
          </p15:clr>
        </p15:guide>
        <p15:guide id="7" orient="horz" pos="3929" userDrawn="1">
          <p15:clr>
            <a:srgbClr val="F26B43"/>
          </p15:clr>
        </p15:guide>
        <p15:guide id="8" pos="3840" userDrawn="1">
          <p15:clr>
            <a:srgbClr val="FDE53C"/>
          </p15:clr>
        </p15:guide>
        <p15:guide id="9" pos="4407" userDrawn="1">
          <p15:clr>
            <a:srgbClr val="9FCC3B"/>
          </p15:clr>
        </p15:guide>
        <p15:guide id="10" pos="4997" userDrawn="1">
          <p15:clr>
            <a:srgbClr val="9FCC3B"/>
          </p15:clr>
        </p15:guide>
        <p15:guide id="11" pos="6131" userDrawn="1">
          <p15:clr>
            <a:srgbClr val="9FCC3B"/>
          </p15:clr>
        </p15:guide>
        <p15:guide id="12" pos="7287" userDrawn="1">
          <p15:clr>
            <a:srgbClr val="F26B43"/>
          </p15:clr>
        </p15:guide>
        <p15:guide id="13" pos="2706" userDrawn="1">
          <p15:clr>
            <a:srgbClr val="9FCC3B"/>
          </p15:clr>
        </p15:guide>
        <p15:guide id="14" pos="1504" userDrawn="1">
          <p15:clr>
            <a:srgbClr val="9FCC3B"/>
          </p15:clr>
        </p15:guide>
        <p15:guide id="15" pos="39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2244D35-9D29-1845-9EB9-59EFD29C61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E888BA2-4C30-2F40-BD88-62395F84B4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0608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DA0A607B-7023-F746-B1BA-11672F113E4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181289-ED9E-1B45-A23B-C60727E3F94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de-DE" sz="1600" b="1" dirty="0">
                <a:solidFill>
                  <a:srgbClr val="224C9B"/>
                </a:solidFill>
              </a:rPr>
              <a:t>1.0</a:t>
            </a:r>
            <a:r>
              <a:rPr lang="de-DE" sz="1600" b="1" dirty="0">
                <a:solidFill>
                  <a:prstClr val="black"/>
                </a:solidFill>
              </a:rPr>
              <a:t>	Hier steht eine Headline</a:t>
            </a:r>
          </a:p>
          <a:p>
            <a:pPr lvl="0">
              <a:defRPr/>
            </a:pPr>
            <a:r>
              <a:rPr lang="de-DE" sz="1600" dirty="0">
                <a:solidFill>
                  <a:prstClr val="black"/>
                </a:solidFill>
              </a:rPr>
              <a:t>1.1	</a:t>
            </a:r>
            <a:r>
              <a:rPr lang="de-DE" sz="1600" dirty="0" err="1">
                <a:solidFill>
                  <a:prstClr val="black"/>
                </a:solidFill>
              </a:rPr>
              <a:t>Nullam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quis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risus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eget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urna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mollis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ornare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</a:p>
          <a:p>
            <a:pPr lvl="0">
              <a:defRPr/>
            </a:pPr>
            <a:r>
              <a:rPr lang="de-DE" sz="1600" dirty="0">
                <a:solidFill>
                  <a:prstClr val="black"/>
                </a:solidFill>
              </a:rPr>
              <a:t>1.2	</a:t>
            </a:r>
            <a:r>
              <a:rPr lang="de-DE" sz="1600" dirty="0" err="1">
                <a:solidFill>
                  <a:prstClr val="black"/>
                </a:solidFill>
              </a:rPr>
              <a:t>Vel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eu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leo</a:t>
            </a:r>
            <a:r>
              <a:rPr lang="de-DE" sz="1600" dirty="0">
                <a:solidFill>
                  <a:prstClr val="black"/>
                </a:solidFill>
              </a:rPr>
              <a:t> Maecenas </a:t>
            </a:r>
            <a:r>
              <a:rPr lang="de-DE" sz="1600" dirty="0" err="1">
                <a:solidFill>
                  <a:prstClr val="black"/>
                </a:solidFill>
              </a:rPr>
              <a:t>sed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diam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eget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risus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varius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</a:p>
          <a:p>
            <a:pPr lvl="0">
              <a:defRPr/>
            </a:pPr>
            <a:r>
              <a:rPr lang="de-DE" sz="1600" dirty="0">
                <a:solidFill>
                  <a:prstClr val="black"/>
                </a:solidFill>
              </a:rPr>
              <a:t>1.3	</a:t>
            </a:r>
            <a:r>
              <a:rPr lang="de-DE" sz="1600" dirty="0" err="1">
                <a:solidFill>
                  <a:prstClr val="black"/>
                </a:solidFill>
              </a:rPr>
              <a:t>Blandit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sit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amet</a:t>
            </a:r>
            <a:r>
              <a:rPr lang="de-DE" sz="1600" dirty="0">
                <a:solidFill>
                  <a:prstClr val="black"/>
                </a:solidFill>
              </a:rPr>
              <a:t> non magna </a:t>
            </a:r>
          </a:p>
          <a:p>
            <a:pPr lvl="0">
              <a:defRPr/>
            </a:pPr>
            <a:r>
              <a:rPr lang="de-DE" sz="1600" dirty="0">
                <a:solidFill>
                  <a:prstClr val="black"/>
                </a:solidFill>
              </a:rPr>
              <a:t>1.4	</a:t>
            </a:r>
            <a:r>
              <a:rPr lang="de-DE" sz="1600" dirty="0" err="1">
                <a:solidFill>
                  <a:prstClr val="black"/>
                </a:solidFill>
              </a:rPr>
              <a:t>Cras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justo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odio</a:t>
            </a:r>
            <a:r>
              <a:rPr lang="de-DE" sz="1600" dirty="0">
                <a:solidFill>
                  <a:prstClr val="black"/>
                </a:solidFill>
              </a:rPr>
              <a:t>, </a:t>
            </a:r>
            <a:r>
              <a:rPr lang="de-DE" sz="1600" dirty="0" err="1">
                <a:solidFill>
                  <a:prstClr val="black"/>
                </a:solidFill>
              </a:rPr>
              <a:t>dapibus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ac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facilisis</a:t>
            </a:r>
            <a:r>
              <a:rPr lang="de-DE" sz="1600" dirty="0">
                <a:solidFill>
                  <a:prstClr val="black"/>
                </a:solidFill>
              </a:rPr>
              <a:t> in</a:t>
            </a:r>
          </a:p>
          <a:p>
            <a:pPr lvl="0">
              <a:defRPr/>
            </a:pPr>
            <a:r>
              <a:rPr lang="de-DE" sz="1600" dirty="0">
                <a:solidFill>
                  <a:prstClr val="black"/>
                </a:solidFill>
              </a:rPr>
              <a:t>1.5	Morbi </a:t>
            </a:r>
            <a:r>
              <a:rPr lang="de-DE" sz="1600" dirty="0" err="1">
                <a:solidFill>
                  <a:prstClr val="black"/>
                </a:solidFill>
              </a:rPr>
              <a:t>leo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risus</a:t>
            </a:r>
            <a:r>
              <a:rPr lang="de-DE" sz="1600" dirty="0">
                <a:solidFill>
                  <a:prstClr val="black"/>
                </a:solidFill>
              </a:rPr>
              <a:t>, </a:t>
            </a:r>
            <a:r>
              <a:rPr lang="de-DE" sz="1600" dirty="0" err="1">
                <a:solidFill>
                  <a:prstClr val="black"/>
                </a:solidFill>
              </a:rPr>
              <a:t>porta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ac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consectetur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ac</a:t>
            </a:r>
            <a:r>
              <a:rPr lang="de-DE" sz="1600" dirty="0">
                <a:solidFill>
                  <a:prstClr val="black"/>
                </a:solidFill>
              </a:rPr>
              <a:t>, </a:t>
            </a:r>
            <a:r>
              <a:rPr lang="de-DE" sz="1600" dirty="0" err="1">
                <a:solidFill>
                  <a:prstClr val="black"/>
                </a:solidFill>
              </a:rPr>
              <a:t>vestibulum</a:t>
            </a:r>
            <a:r>
              <a:rPr lang="de-DE" sz="1600" dirty="0">
                <a:solidFill>
                  <a:prstClr val="black"/>
                </a:solidFill>
              </a:rPr>
              <a:t> at </a:t>
            </a:r>
            <a:r>
              <a:rPr lang="de-DE" sz="1600" dirty="0" err="1">
                <a:solidFill>
                  <a:prstClr val="black"/>
                </a:solidFill>
              </a:rPr>
              <a:t>eros</a:t>
            </a:r>
            <a:endParaRPr lang="de-DE" sz="1600" dirty="0">
              <a:solidFill>
                <a:prstClr val="black"/>
              </a:solidFill>
            </a:endParaRPr>
          </a:p>
          <a:p>
            <a:pPr lvl="0">
              <a:defRPr/>
            </a:pPr>
            <a:endParaRPr lang="de-DE" sz="1600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de-DE" sz="1600" b="1" dirty="0">
                <a:solidFill>
                  <a:srgbClr val="224C9B"/>
                </a:solidFill>
              </a:rPr>
              <a:t>2.0</a:t>
            </a:r>
            <a:r>
              <a:rPr lang="de-DE" sz="1600" b="1" dirty="0">
                <a:solidFill>
                  <a:prstClr val="black"/>
                </a:solidFill>
              </a:rPr>
              <a:t>	Hier steht eine Headline</a:t>
            </a:r>
          </a:p>
          <a:p>
            <a:pPr lvl="0">
              <a:defRPr/>
            </a:pPr>
            <a:r>
              <a:rPr lang="de-DE" sz="1600" dirty="0">
                <a:solidFill>
                  <a:prstClr val="black"/>
                </a:solidFill>
              </a:rPr>
              <a:t>2.1	</a:t>
            </a:r>
            <a:r>
              <a:rPr lang="de-DE" sz="1600" dirty="0" err="1">
                <a:solidFill>
                  <a:prstClr val="black"/>
                </a:solidFill>
              </a:rPr>
              <a:t>Egestas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eget</a:t>
            </a:r>
            <a:r>
              <a:rPr lang="de-DE" sz="1600" dirty="0">
                <a:solidFill>
                  <a:prstClr val="black"/>
                </a:solidFill>
              </a:rPr>
              <a:t> qua </a:t>
            </a:r>
            <a:r>
              <a:rPr lang="de-DE" sz="1600" dirty="0" err="1">
                <a:solidFill>
                  <a:prstClr val="black"/>
                </a:solidFill>
              </a:rPr>
              <a:t>Vivamus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sagittis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lacus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</a:p>
          <a:p>
            <a:pPr lvl="0">
              <a:defRPr/>
            </a:pPr>
            <a:r>
              <a:rPr lang="de-DE" sz="1600" dirty="0">
                <a:solidFill>
                  <a:prstClr val="black"/>
                </a:solidFill>
              </a:rPr>
              <a:t>2.2	</a:t>
            </a:r>
            <a:r>
              <a:rPr lang="de-DE" sz="1600" dirty="0" err="1">
                <a:solidFill>
                  <a:prstClr val="black"/>
                </a:solidFill>
              </a:rPr>
              <a:t>Vel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augue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laoreet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rutrum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faucibus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dolor</a:t>
            </a:r>
            <a:endParaRPr lang="de-DE" sz="1600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de-DE" sz="1600" dirty="0">
                <a:solidFill>
                  <a:prstClr val="black"/>
                </a:solidFill>
              </a:rPr>
              <a:t>2.3	</a:t>
            </a:r>
            <a:r>
              <a:rPr lang="de-DE" sz="1600" dirty="0" err="1">
                <a:solidFill>
                  <a:prstClr val="black"/>
                </a:solidFill>
              </a:rPr>
              <a:t>Nullam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id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dolor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id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nibh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ultricies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vehicula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ut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id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elit</a:t>
            </a:r>
            <a:endParaRPr lang="de-DE" sz="1600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de-DE" sz="1600" dirty="0">
                <a:solidFill>
                  <a:prstClr val="black"/>
                </a:solidFill>
              </a:rPr>
              <a:t>2.4	Maecenas </a:t>
            </a:r>
            <a:r>
              <a:rPr lang="de-DE" sz="1600" dirty="0" err="1">
                <a:solidFill>
                  <a:prstClr val="black"/>
                </a:solidFill>
              </a:rPr>
              <a:t>sed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diam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eget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risus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varius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blandit</a:t>
            </a:r>
            <a:endParaRPr lang="de-DE" sz="1600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de-DE" sz="1600" dirty="0">
                <a:solidFill>
                  <a:prstClr val="black"/>
                </a:solidFill>
              </a:rPr>
              <a:t>2.5	</a:t>
            </a:r>
            <a:r>
              <a:rPr lang="de-DE" sz="1600" dirty="0" err="1">
                <a:solidFill>
                  <a:prstClr val="black"/>
                </a:solidFill>
              </a:rPr>
              <a:t>Donec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ullamcorper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nulla</a:t>
            </a:r>
            <a:r>
              <a:rPr lang="de-DE" sz="1600" dirty="0">
                <a:solidFill>
                  <a:prstClr val="black"/>
                </a:solidFill>
              </a:rPr>
              <a:t> non </a:t>
            </a:r>
            <a:r>
              <a:rPr lang="de-DE" sz="1600" dirty="0" err="1">
                <a:solidFill>
                  <a:prstClr val="black"/>
                </a:solidFill>
              </a:rPr>
              <a:t>metus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auctor</a:t>
            </a:r>
            <a:r>
              <a:rPr lang="de-DE" sz="1600" dirty="0">
                <a:solidFill>
                  <a:prstClr val="black"/>
                </a:solidFill>
              </a:rPr>
              <a:t> </a:t>
            </a:r>
            <a:r>
              <a:rPr lang="de-DE" sz="1600" dirty="0" err="1">
                <a:solidFill>
                  <a:prstClr val="black"/>
                </a:solidFill>
              </a:rPr>
              <a:t>fringilla</a:t>
            </a:r>
            <a:endParaRPr lang="de-DE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736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A8584A41-A50E-A148-B2B1-8BA71C46218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6538B3F-710B-7448-96D0-3448C22A45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6E38EE72-A363-1440-9F57-3CC9AC4B71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B3420F4B-6770-8749-B381-6E58DF6647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72D48C8C-15E8-F844-B4FA-D05C068BFAC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7A6FF958-3AC3-EF49-8F62-442733E5A0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3678706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Bildplatzhalter 25">
            <a:extLst>
              <a:ext uri="{FF2B5EF4-FFF2-40B4-BE49-F238E27FC236}">
                <a16:creationId xmlns:a16="http://schemas.microsoft.com/office/drawing/2014/main" id="{07FF9DF8-F941-754C-BCC3-A34C3576C7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2" name="Freihandform 21">
            <a:extLst>
              <a:ext uri="{FF2B5EF4-FFF2-40B4-BE49-F238E27FC236}">
                <a16:creationId xmlns:a16="http://schemas.microsoft.com/office/drawing/2014/main" id="{C398455E-F3F6-5847-AF7B-8B9C4A883B46}"/>
              </a:ext>
            </a:extLst>
          </p:cNvPr>
          <p:cNvSpPr/>
          <p:nvPr/>
        </p:nvSpPr>
        <p:spPr>
          <a:xfrm>
            <a:off x="-70339" y="985999"/>
            <a:ext cx="1829353" cy="4706628"/>
          </a:xfrm>
          <a:custGeom>
            <a:avLst/>
            <a:gdLst>
              <a:gd name="connsiteX0" fmla="*/ 0 w 1829353"/>
              <a:gd name="connsiteY0" fmla="*/ 0 h 4706628"/>
              <a:gd name="connsiteX1" fmla="*/ 455442 w 1829353"/>
              <a:gd name="connsiteY1" fmla="*/ 0 h 4706628"/>
              <a:gd name="connsiteX2" fmla="*/ 553318 w 1829353"/>
              <a:gd name="connsiteY2" fmla="*/ 69761 h 4706628"/>
              <a:gd name="connsiteX3" fmla="*/ 1390817 w 1829353"/>
              <a:gd name="connsiteY3" fmla="*/ 4528237 h 4706628"/>
              <a:gd name="connsiteX4" fmla="*/ 113720 w 1829353"/>
              <a:gd name="connsiteY4" fmla="*/ 4667037 h 4706628"/>
              <a:gd name="connsiteX5" fmla="*/ 0 w 1829353"/>
              <a:gd name="connsiteY5" fmla="*/ 4647144 h 470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9353" h="4706628">
                <a:moveTo>
                  <a:pt x="0" y="0"/>
                </a:moveTo>
                <a:lnTo>
                  <a:pt x="455442" y="0"/>
                </a:lnTo>
                <a:lnTo>
                  <a:pt x="553318" y="69761"/>
                </a:lnTo>
                <a:cubicBezTo>
                  <a:pt x="1633739" y="922955"/>
                  <a:pt x="2325652" y="3869562"/>
                  <a:pt x="1390817" y="4528237"/>
                </a:cubicBezTo>
                <a:cubicBezTo>
                  <a:pt x="1129071" y="4712000"/>
                  <a:pt x="654801" y="4745201"/>
                  <a:pt x="113720" y="4667037"/>
                </a:cubicBezTo>
                <a:lnTo>
                  <a:pt x="0" y="4647144"/>
                </a:lnTo>
                <a:close/>
              </a:path>
            </a:pathLst>
          </a:custGeom>
          <a:noFill/>
          <a:ln w="44450" cap="flat">
            <a:gradFill>
              <a:gsLst>
                <a:gs pos="78000">
                  <a:schemeClr val="bg1">
                    <a:alpha val="18420"/>
                  </a:schemeClr>
                </a:gs>
                <a:gs pos="0">
                  <a:schemeClr val="bg1"/>
                </a:gs>
              </a:gsLst>
              <a:lin ang="5400000" scaled="1"/>
            </a:gra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de-DE"/>
          </a:p>
        </p:txBody>
      </p:sp>
      <p:sp>
        <p:nvSpPr>
          <p:cNvPr id="23" name="Freihandform 22">
            <a:extLst>
              <a:ext uri="{FF2B5EF4-FFF2-40B4-BE49-F238E27FC236}">
                <a16:creationId xmlns:a16="http://schemas.microsoft.com/office/drawing/2014/main" id="{CB3FE95E-FD03-9647-81D3-5E80AD8ACDF5}"/>
              </a:ext>
            </a:extLst>
          </p:cNvPr>
          <p:cNvSpPr/>
          <p:nvPr/>
        </p:nvSpPr>
        <p:spPr>
          <a:xfrm>
            <a:off x="-70340" y="986000"/>
            <a:ext cx="2925586" cy="4552673"/>
          </a:xfrm>
          <a:custGeom>
            <a:avLst/>
            <a:gdLst>
              <a:gd name="connsiteX0" fmla="*/ 0 w 2925586"/>
              <a:gd name="connsiteY0" fmla="*/ 0 h 4552673"/>
              <a:gd name="connsiteX1" fmla="*/ 1271521 w 2925586"/>
              <a:gd name="connsiteY1" fmla="*/ 0 h 4552673"/>
              <a:gd name="connsiteX2" fmla="*/ 1381011 w 2925586"/>
              <a:gd name="connsiteY2" fmla="*/ 100418 h 4552673"/>
              <a:gd name="connsiteX3" fmla="*/ 2490304 w 2925586"/>
              <a:gd name="connsiteY3" fmla="*/ 4408816 h 4552673"/>
              <a:gd name="connsiteX4" fmla="*/ 25722 w 2925586"/>
              <a:gd name="connsiteY4" fmla="*/ 4077065 h 4552673"/>
              <a:gd name="connsiteX5" fmla="*/ 0 w 2925586"/>
              <a:gd name="connsiteY5" fmla="*/ 4063567 h 4552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25586" h="4552673">
                <a:moveTo>
                  <a:pt x="0" y="0"/>
                </a:moveTo>
                <a:lnTo>
                  <a:pt x="1271521" y="0"/>
                </a:lnTo>
                <a:lnTo>
                  <a:pt x="1381011" y="100418"/>
                </a:lnTo>
                <a:cubicBezTo>
                  <a:pt x="2711335" y="1390270"/>
                  <a:pt x="3448507" y="3852353"/>
                  <a:pt x="2490304" y="4408816"/>
                </a:cubicBezTo>
                <a:cubicBezTo>
                  <a:pt x="1984828" y="4702219"/>
                  <a:pt x="956375" y="4524633"/>
                  <a:pt x="25722" y="4077065"/>
                </a:cubicBezTo>
                <a:lnTo>
                  <a:pt x="0" y="4063567"/>
                </a:lnTo>
                <a:close/>
              </a:path>
            </a:pathLst>
          </a:custGeom>
          <a:noFill/>
          <a:ln w="44450" cap="flat">
            <a:gradFill>
              <a:gsLst>
                <a:gs pos="78000">
                  <a:schemeClr val="bg1">
                    <a:alpha val="18420"/>
                  </a:schemeClr>
                </a:gs>
                <a:gs pos="0">
                  <a:schemeClr val="bg1"/>
                </a:gs>
              </a:gsLst>
              <a:lin ang="5400000" scaled="1"/>
            </a:gra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de-DE"/>
          </a:p>
        </p:txBody>
      </p:sp>
      <p:sp>
        <p:nvSpPr>
          <p:cNvPr id="24" name="Freihandform 23">
            <a:extLst>
              <a:ext uri="{FF2B5EF4-FFF2-40B4-BE49-F238E27FC236}">
                <a16:creationId xmlns:a16="http://schemas.microsoft.com/office/drawing/2014/main" id="{F721CEC9-F2B7-9343-87DF-CBBE08B008C0}"/>
              </a:ext>
            </a:extLst>
          </p:cNvPr>
          <p:cNvSpPr/>
          <p:nvPr/>
        </p:nvSpPr>
        <p:spPr>
          <a:xfrm>
            <a:off x="-70339" y="985999"/>
            <a:ext cx="2489651" cy="3006579"/>
          </a:xfrm>
          <a:custGeom>
            <a:avLst/>
            <a:gdLst>
              <a:gd name="connsiteX0" fmla="*/ 0 w 2489651"/>
              <a:gd name="connsiteY0" fmla="*/ 0 h 3006579"/>
              <a:gd name="connsiteX1" fmla="*/ 2135089 w 2489651"/>
              <a:gd name="connsiteY1" fmla="*/ 0 h 3006579"/>
              <a:gd name="connsiteX2" fmla="*/ 2183262 w 2489651"/>
              <a:gd name="connsiteY2" fmla="*/ 117419 h 3006579"/>
              <a:gd name="connsiteX3" fmla="*/ 2484128 w 2489651"/>
              <a:gd name="connsiteY3" fmla="*/ 1719808 h 3006579"/>
              <a:gd name="connsiteX4" fmla="*/ 198141 w 2489651"/>
              <a:gd name="connsiteY4" fmla="*/ 2990359 h 3006579"/>
              <a:gd name="connsiteX5" fmla="*/ 0 w 2489651"/>
              <a:gd name="connsiteY5" fmla="*/ 2968309 h 300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9651" h="3006579">
                <a:moveTo>
                  <a:pt x="0" y="0"/>
                </a:moveTo>
                <a:lnTo>
                  <a:pt x="2135089" y="0"/>
                </a:lnTo>
                <a:lnTo>
                  <a:pt x="2183262" y="117419"/>
                </a:lnTo>
                <a:cubicBezTo>
                  <a:pt x="2438316" y="800995"/>
                  <a:pt x="2511924" y="1507735"/>
                  <a:pt x="2484128" y="1719808"/>
                </a:cubicBezTo>
                <a:cubicBezTo>
                  <a:pt x="2344505" y="2766535"/>
                  <a:pt x="1319341" y="3086543"/>
                  <a:pt x="198141" y="2990359"/>
                </a:cubicBezTo>
                <a:lnTo>
                  <a:pt x="0" y="2968309"/>
                </a:lnTo>
                <a:close/>
              </a:path>
            </a:pathLst>
          </a:custGeom>
          <a:noFill/>
          <a:ln w="44450" cap="flat">
            <a:gradFill>
              <a:gsLst>
                <a:gs pos="78000">
                  <a:schemeClr val="bg1">
                    <a:alpha val="18420"/>
                  </a:schemeClr>
                </a:gs>
                <a:gs pos="0">
                  <a:schemeClr val="bg1"/>
                </a:gs>
              </a:gsLst>
              <a:lin ang="5400000" scaled="1"/>
            </a:gra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de-DE" dirty="0"/>
          </a:p>
        </p:txBody>
      </p:sp>
      <p:sp>
        <p:nvSpPr>
          <p:cNvPr id="16" name="Inhaltsplatzhalter 15">
            <a:extLst>
              <a:ext uri="{FF2B5EF4-FFF2-40B4-BE49-F238E27FC236}">
                <a16:creationId xmlns:a16="http://schemas.microsoft.com/office/drawing/2014/main" id="{C5C08C24-9185-5346-BC9E-BB3951C397C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6275EE7E-D352-BF45-A06A-903DE41147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ED7EDBF5-4974-3346-8980-B7CBD4C8F1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6652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3872012D-3A50-F542-A955-7AA5324A149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11F462E-948C-074E-856F-7D54312310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80C651B-F138-9947-BBF8-E3F65022D6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3229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5D7301E8-E2B3-544A-BF09-1892FAE9454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4242D76-BAA3-F047-B181-C717B7F00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239FBAF-5003-934D-9E9E-F4369DE3A7D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73637878-0FF3-7D42-A48E-E77BE5F8A77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271000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EAD7974-8C1E-8E45-8C9C-3F57C2FC842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5B068A-2B11-344C-9CD8-E2A3B88D5F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F762F3F-3A1D-9A46-B650-488290A92D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04465FA3-300A-FA4D-9E7D-5A14319563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889885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5428DF6-1250-AD45-B109-83BA7AD3E57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46216B4-E843-E641-BDE6-4F857EC589E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103863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86FC1A88-8F72-2B43-BC4D-8A6B1A44072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1E8F8DB-6889-CD4B-91CF-D8B34CBEDB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C25FA68-D27F-6643-A926-D7A7C6C569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abellenplatzhalter 4">
            <a:extLst>
              <a:ext uri="{FF2B5EF4-FFF2-40B4-BE49-F238E27FC236}">
                <a16:creationId xmlns:a16="http://schemas.microsoft.com/office/drawing/2014/main" id="{2EC03586-FCB1-DF41-895C-5AE5940D19E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281393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>
            <a:extLst>
              <a:ext uri="{FF2B5EF4-FFF2-40B4-BE49-F238E27FC236}">
                <a16:creationId xmlns:a16="http://schemas.microsoft.com/office/drawing/2014/main" id="{B82F93D3-655D-254E-A786-3BBCF430D6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29849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C979919-48C9-9445-992E-6E0031592E5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89F226B-2E1C-A142-87E1-6C1E175B15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0BAEE2C-AC74-934D-B685-B32B60F14F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Diagrammplatzhalter 4">
            <a:extLst>
              <a:ext uri="{FF2B5EF4-FFF2-40B4-BE49-F238E27FC236}">
                <a16:creationId xmlns:a16="http://schemas.microsoft.com/office/drawing/2014/main" id="{E517198C-6F11-E345-AEBA-63F8E2CA661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334664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988D603-1298-E445-865E-93A0EA6FE2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VIELEN DANK FÜR </a:t>
            </a:r>
          </a:p>
          <a:p>
            <a:r>
              <a:rPr lang="de-DE" dirty="0"/>
              <a:t>IHRE AUFMERKSAMKEIT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6412DA2-034C-364C-A5D7-34EF0B16EB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9526" y="3300790"/>
            <a:ext cx="5413438" cy="2204464"/>
          </a:xfrm>
        </p:spPr>
        <p:txBody>
          <a:bodyPr/>
          <a:lstStyle/>
          <a:p>
            <a:r>
              <a:rPr lang="de-DE" b="1" dirty="0"/>
              <a:t>Niedersächsisches Ministerium für Bundes- und Europaangelegenheiten und Regionale Entwicklung </a:t>
            </a:r>
          </a:p>
          <a:p>
            <a:endParaRPr lang="de-DE" dirty="0"/>
          </a:p>
          <a:p>
            <a:r>
              <a:rPr lang="de-DE" dirty="0"/>
              <a:t>Osterstraße 40</a:t>
            </a:r>
            <a:br>
              <a:rPr lang="de-DE" dirty="0"/>
            </a:br>
            <a:r>
              <a:rPr lang="de-DE" dirty="0"/>
              <a:t>30159 Hannover </a:t>
            </a:r>
          </a:p>
          <a:p>
            <a:endParaRPr lang="de-DE" dirty="0"/>
          </a:p>
          <a:p>
            <a:r>
              <a:rPr lang="de-DE" dirty="0" err="1"/>
              <a:t>www.mb.niedersachsen.de</a:t>
            </a:r>
            <a:r>
              <a:rPr lang="de-DE" dirty="0"/>
              <a:t> </a:t>
            </a:r>
          </a:p>
          <a:p>
            <a:r>
              <a:rPr lang="de-DE" dirty="0" err="1"/>
              <a:t>www.europa-fuer-niedersachsen.de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5027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141</Words>
  <Application>Microsoft Office PowerPoint</Application>
  <PresentationFormat>Breitbild</PresentationFormat>
  <Paragraphs>22</Paragraphs>
  <Slides>12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Office 2</dc:creator>
  <cp:lastModifiedBy>Kraft, Anja (MB-104)</cp:lastModifiedBy>
  <cp:revision>77</cp:revision>
  <dcterms:created xsi:type="dcterms:W3CDTF">2022-02-15T15:37:19Z</dcterms:created>
  <dcterms:modified xsi:type="dcterms:W3CDTF">2022-05-20T08:54:40Z</dcterms:modified>
</cp:coreProperties>
</file>